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64" r:id="rId6"/>
    <p:sldId id="259" r:id="rId7"/>
    <p:sldId id="260" r:id="rId8"/>
    <p:sldId id="265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AC10B8-A835-4441-9538-0B759FDBA35D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B29557-75AF-4B64-B98E-615071430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6C16E9-2E44-41BF-876E-90A819D608C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263DBB-A2DE-4EEE-A47C-457ED37F319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737B8-8E32-4E5E-BD4E-DBDEA8B77AB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ADBDDC-BBAA-4861-9C84-DB6B4AB52D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62A442-584D-4759-95D2-5F94AD76FE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20E4D2-B617-4D91-BFF0-85A67E4CBF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958489-8C24-4D0F-890D-C7048FF043E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7DCDD-41C5-4862-9E7B-672D573EB0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5349-60A7-44EE-B715-6BD67FCA372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020C6D-13E3-44E8-8EA3-B704E0E02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15B26-D52F-4DDD-B22C-55544EE351B4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B378B-2EFD-4BC2-B4B3-D1071F394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45C0F-81C0-41C4-800B-0126A47E9F3E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AF520-F9F1-4E5F-8659-4DB72C659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F4BF6-4680-4FD5-A784-65BEE0848CCE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2378-EB16-4779-82DD-B33509705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7CF03-B679-4FA1-8AB3-3216F87017DF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CC3E0-50F4-48EA-AE9C-2D685823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1FC44-4415-4753-A335-FDD718D4C0A1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61FFB-04DC-4894-A263-A2677A6F1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67F3A-BE9A-4B9B-A052-5C070630ABBF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D2A8B-5539-4440-AA59-3D8391DBE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47B62-FAE2-45D1-905B-A1A81B603CB2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27741-AB08-4235-A913-50FD8D850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AF247-DB5A-41B0-9BE8-120C8C9E13C1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93139-DB59-418A-9491-D651FD5DC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E379D-5450-4542-BC91-03532A6567AE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D00E3-171E-4A15-8B47-A9B81F63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CCE40-75E6-4F27-B61A-80307A53B082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E292-348A-4058-B4A8-EAC98BC46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A500-549B-4896-B8A6-629627E45DA6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41D8D-5F8D-4DDE-BCB6-D99D77DF2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1F54D-6370-4128-8AAC-913D393B7422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02D1A-014F-4DCC-A227-1A11003F5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1C150-F2A3-4327-86DE-9E01B49AAAFC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3FDF7-F129-485E-9012-A3C8CAFF2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84AC6-B3EF-4712-A9C2-2C71E813F258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463E5-D345-4CD1-B574-7B4F6F249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E719C-BB48-4ECF-8755-8607F05D8718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E2F12-B7AD-4CD9-9F20-F7FF8598F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27287-FF7B-4458-9EE6-3293826DFBB6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6943C-EDDD-4BC2-9A91-6AB008A31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CB27E-BA52-4CEB-B452-A62073155192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FC984-9E63-4C34-86AD-5550C3C6C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D1944-05CD-4123-B531-F207C1D07A00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D02C9-89F9-46DE-A93B-779DF4681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162D3-1123-4666-933E-949EFE435743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52511-B59E-47A6-92E7-3C9D8F959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AF876-B9D6-4150-9C9F-E545EFA7D748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6EE7A-4233-4C12-B152-8E2AB4FB2C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48247-FD55-437E-B710-EF257C3E3964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2A775-9613-40A7-A51A-7040E00B1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0A14E-B630-49E2-B2F5-DC14A9480205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4BD08-4B43-4FE8-BC48-0AC696495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629BD2-30C5-4914-AD54-31BC0E199A18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D77FCD-570F-4263-9781-7378E1C8B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7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3322C5-0C3C-4B51-84EA-0498F28B6A1C}" type="datetimeFigureOut">
              <a:rPr lang="en-US"/>
              <a:pPr>
                <a:defRPr/>
              </a:pPr>
              <a:t>12/6/2010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25810F-A125-417F-BE27-7D1D4C6E0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0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2" r:id="rId10"/>
    <p:sldLayoutId id="21474836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www.iill.net/wp-content/uploads/images/fort-ticonderoga.jpg&amp;imgrefurl=http://www.iill.net/tag/ticonderoga&amp;usg=__Dy_6sYwQuSI8Od5qOhGgr9CfUZI=&amp;h=432&amp;w=640&amp;sz=166&amp;hl=en&amp;start=1&amp;zoom=1&amp;um=1&amp;itbs=1&amp;tbnid=j9JDuu5vL7QMsM:&amp;tbnh=92&amp;tbnw=137&amp;prev=/images%3Fq%3Dfort%2Bticonderoga%26um%3D1%26hl%3Den%26safe%3Dactive%26sa%3DX%26rls%3Dcom.microsoft:en-US%26tbs%3Disch: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ln cmpd="dbl">
                  <a:solidFill>
                    <a:schemeClr val="accent1"/>
                  </a:solidFill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innerShdw blurRad="114300">
                    <a:prstClr val="black"/>
                  </a:innerShdw>
                </a:effectLst>
              </a:rPr>
              <a:t>Ethan Allen: </a:t>
            </a:r>
            <a:br>
              <a:rPr lang="en-US" sz="5400" dirty="0" smtClean="0">
                <a:ln cmpd="dbl">
                  <a:solidFill>
                    <a:schemeClr val="accent1"/>
                  </a:solidFill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innerShdw blurRad="114300">
                    <a:prstClr val="black"/>
                  </a:innerShdw>
                </a:effectLst>
              </a:rPr>
            </a:br>
            <a:r>
              <a:rPr lang="en-US" sz="5400" dirty="0" smtClean="0">
                <a:ln cmpd="dbl">
                  <a:solidFill>
                    <a:schemeClr val="accent1"/>
                  </a:solidFill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innerShdw blurRad="114300">
                    <a:prstClr val="black"/>
                  </a:innerShdw>
                </a:effectLst>
              </a:rPr>
              <a:t>His Vital Victory</a:t>
            </a:r>
            <a:endParaRPr lang="en-US" sz="5400" dirty="0">
              <a:ln cmpd="dbl">
                <a:solidFill>
                  <a:schemeClr val="accent1"/>
                </a:solidFill>
              </a:ln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 Ryan </a:t>
            </a:r>
            <a:r>
              <a:rPr lang="en-US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Dalson</a:t>
            </a:r>
            <a:endParaRPr lang="en-US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6628" name="Picture 2" descr="http://ts4.mm.bing.net/images/thumbnail.aspx?q=303473823367&amp;id=a968953aa5e8df8be2fc003462f930ef&amp;url=http%3a%2f%2fwww.popcrunch.com%2fwp-content%2fuploads%2f2010%2f07%2fEthanAll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800600"/>
            <a:ext cx="1981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479925" y="2551113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914400" y="3429000"/>
            <a:ext cx="739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“Ever since I arrived to a state of man hood, I have felt a sincere passion for liberty” – Ethan Allen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Tragic Death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 a life long dream of making Vermont a state, Ethan Allen died on February 11, 1789.</a:t>
            </a:r>
          </a:p>
          <a:p>
            <a:pPr eaLnBrk="1" hangingPunct="1"/>
            <a:r>
              <a:rPr lang="en-US" smtClean="0"/>
              <a:t>He never got to see Vermont become a state</a:t>
            </a:r>
          </a:p>
        </p:txBody>
      </p:sp>
      <p:pic>
        <p:nvPicPr>
          <p:cNvPr id="2050" name="Picture 2" descr="http://ts4.mm.bing.net/images/thumbnail.aspx?q=304191715451&amp;id=f5ea832424be7e567d5501f1eaf4a362&amp;index=ch1&amp;url=http%3a%2f%2famericanrevwar.homestead.com%2ffiles%2fall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352801"/>
            <a:ext cx="3200400" cy="3352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Grants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The Grants was a disputed territory claimed by the New York and New Hampshire colonies.</a:t>
            </a:r>
          </a:p>
          <a:p>
            <a:pPr eaLnBrk="1" hangingPunct="1"/>
            <a:r>
              <a:rPr lang="en-US" smtClean="0"/>
              <a:t>The Grants is now known today as Vermont.</a:t>
            </a:r>
          </a:p>
          <a:p>
            <a:pPr eaLnBrk="1" hangingPunct="1"/>
            <a:r>
              <a:rPr lang="en-US" smtClean="0"/>
              <a:t>Their unauthorized military association was called the Green Mountain Boys and Ethan Allen was the commander. </a:t>
            </a:r>
          </a:p>
          <a:p>
            <a:pPr eaLnBrk="1" hangingPunct="1"/>
            <a:endParaRPr lang="en-US" smtClean="0"/>
          </a:p>
        </p:txBody>
      </p:sp>
      <p:pic>
        <p:nvPicPr>
          <p:cNvPr id="28676" name="Picture 2" descr="http://ts4.mm.bing.net/images/thumbnail.aspx?q=316057852679&amp;id=f0426effa4552018dd96ae959e65dffe&amp;url=http%3a%2f%2fwww.virtualhomes.com%2fimages%2fstates%2fMapVT.jpg"/>
          <p:cNvPicPr>
            <a:picLocks noChangeAspect="1" noChangeArrowheads="1"/>
          </p:cNvPicPr>
          <p:nvPr/>
        </p:nvPicPr>
        <p:blipFill>
          <a:blip r:embed="rId3"/>
          <a:srcRect l="14635" t="3125" r="14635" b="9375"/>
          <a:stretch>
            <a:fillRect/>
          </a:stretch>
        </p:blipFill>
        <p:spPr bwMode="auto">
          <a:xfrm>
            <a:off x="5562600" y="4419600"/>
            <a:ext cx="304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6172200" y="4495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Vermont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Ethan Allen and the Green Mountain Boys</a:t>
            </a:r>
            <a:endParaRPr lang="en-US" dirty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Allen had a passion for liberty and he was very confident.</a:t>
            </a:r>
          </a:p>
          <a:p>
            <a:pPr eaLnBrk="1" hangingPunct="1"/>
            <a:r>
              <a:rPr lang="en-US" smtClean="0"/>
              <a:t>From the start of the war, Allen and the Green Mountain Boys were soldiers in the American Independence cause.</a:t>
            </a:r>
          </a:p>
          <a:p>
            <a:pPr eaLnBrk="1" hangingPunct="1"/>
            <a:r>
              <a:rPr lang="en-US" smtClean="0"/>
              <a:t>In 1775, Ethan Allen would march north from Bennington and attack the British at Fort Ticonderoga.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ts1.mm.bing.net/images/thumbnail.aspx?q=316364949200&amp;id=e3c38661ef3d8f2dc1dc00ece4c06fda&amp;url=http%3a%2f%2fupload.wikimedia.org%2fwikipedia%2fcommons%2fthumb%2f0%2f0f%2fGreenMtBoys.jpg%2f305px-GreenMtBoy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Flag of the Green Mountain Boys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http://www.mountindependence.org/_Media/marching_soldi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The March to Fort Ticonderoga</a:t>
            </a:r>
            <a:endParaRPr lang="en-US" sz="4000" dirty="0"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611563"/>
          </a:xfrm>
          <a:solidFill>
            <a:schemeClr val="bg1"/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3300"/>
                </a:solidFill>
              </a:rPr>
              <a:t>On the night of May 9, 1775, Ethan Allen crossed Lade Champlain to the base of Fort Ticonderoga.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3300"/>
                </a:solidFill>
              </a:rPr>
              <a:t>Ticonderoga overlooked the invasion route the British would take to New York.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3300"/>
                </a:solidFill>
              </a:rPr>
              <a:t>Before sunrise on May 10, 1775 Ethan Allen’s men marched toward Fort Ticonderoga.</a:t>
            </a:r>
            <a:endParaRPr lang="en-US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Victory at Fort Ticonderoga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defenders were shocked by the suddenness of the attack and surrendered. </a:t>
            </a:r>
          </a:p>
          <a:p>
            <a:pPr eaLnBrk="1" hangingPunct="1"/>
            <a:r>
              <a:rPr lang="en-US" smtClean="0"/>
              <a:t>The Green Mountain Boys seized Ticonderoga’s cannons and gunpowder which was used by George Washington to defend Boston from British attack.</a:t>
            </a:r>
          </a:p>
        </p:txBody>
      </p:sp>
      <p:pic>
        <p:nvPicPr>
          <p:cNvPr id="36868" name="Picture 2" descr="http://ts2.mm.bing.net/images/thumbnail.aspx?q=308488320005&amp;id=3c3189b0741ea9fe57dfffe0bf295504&amp;index=ch1&amp;url=http%3a%2f%2faphr.files.wordpress.com%2f2008%2f07%2fcannons-at-gettysbu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3434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4724400"/>
            <a:ext cx="3124200" cy="210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http://www.awesomestories.com/images/user/1222266195.3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257800" cy="9144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Famous Picture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Taken Prisoner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Ethan Allen tried to assault Montreal, but failed. He was then taken prisoner by the British.</a:t>
            </a:r>
          </a:p>
          <a:p>
            <a:pPr eaLnBrk="1" hangingPunct="1"/>
            <a:r>
              <a:rPr lang="en-US" smtClean="0"/>
              <a:t>He was in prison for two and a half years and he was finally released as part of a prisoner exchange. </a:t>
            </a:r>
          </a:p>
        </p:txBody>
      </p:sp>
      <p:pic>
        <p:nvPicPr>
          <p:cNvPr id="40964" name="Picture 2" descr="http://ts4.mm.bing.net/images/thumbnail.aspx?q=300975666055&amp;id=dc306e7dc5406dd128c3857a13103598&amp;index=ch1&amp;url=http%3a%2f%2fnjtoday.net%2fwp-content%2fuploads%2f2010%2f03%2fpolice-blotter-handcuff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5410200"/>
            <a:ext cx="2743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Allen’s New Fight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Allen returned to Bennington where he continued to work to make Vermont a state.</a:t>
            </a:r>
          </a:p>
          <a:p>
            <a:pPr eaLnBrk="1" hangingPunct="1"/>
            <a:r>
              <a:rPr lang="en-US" smtClean="0"/>
              <a:t>In 1777 Vermont declared its independence.</a:t>
            </a:r>
          </a:p>
          <a:p>
            <a:pPr eaLnBrk="1" hangingPunct="1"/>
            <a:r>
              <a:rPr lang="en-US" smtClean="0"/>
              <a:t>Vermont was still not a state until 1791, when it entered the Union as the fourteenth state in 1791.</a:t>
            </a:r>
          </a:p>
        </p:txBody>
      </p:sp>
      <p:pic>
        <p:nvPicPr>
          <p:cNvPr id="43012" name="Picture 2" descr="http://www.mrnussbaum.com/13colonies/13map13a.gif"/>
          <p:cNvPicPr>
            <a:picLocks noChangeAspect="1" noChangeArrowheads="1"/>
          </p:cNvPicPr>
          <p:nvPr/>
        </p:nvPicPr>
        <p:blipFill>
          <a:blip r:embed="rId3"/>
          <a:srcRect l="41698" t="1534" r="14285"/>
          <a:stretch>
            <a:fillRect/>
          </a:stretch>
        </p:blipFill>
        <p:spPr bwMode="auto">
          <a:xfrm>
            <a:off x="3200400" y="4267200"/>
            <a:ext cx="3657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318</Words>
  <Application>Microsoft Office PowerPoint</Application>
  <PresentationFormat>On-screen Show (4:3)</PresentationFormat>
  <Paragraphs>37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Arial</vt:lpstr>
      <vt:lpstr>Calibri</vt:lpstr>
      <vt:lpstr>Franklin Gothic Medium</vt:lpstr>
      <vt:lpstr>Franklin Gothic Book</vt:lpstr>
      <vt:lpstr>Wingdings 2</vt:lpstr>
      <vt:lpstr>Office Theme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Slide 1</vt:lpstr>
      <vt:lpstr>The Grants</vt:lpstr>
      <vt:lpstr>Slide 3</vt:lpstr>
      <vt:lpstr>The Flag of the Green Mountain Boys</vt:lpstr>
      <vt:lpstr>Slide 5</vt:lpstr>
      <vt:lpstr>The Victory at Fort Ticonderoga</vt:lpstr>
      <vt:lpstr>Famous Picture</vt:lpstr>
      <vt:lpstr>Taken Prisoner</vt:lpstr>
      <vt:lpstr>Allen’s New Fight</vt:lpstr>
      <vt:lpstr>A Tragic Death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Ethan Allen:  His Vital Victory</dc:title>
  <dc:creator>Chad</dc:creator>
  <cp:lastModifiedBy>Mount Lebanon School District</cp:lastModifiedBy>
  <cp:revision>14</cp:revision>
  <dcterms:created xsi:type="dcterms:W3CDTF">2010-11-23T03:07:19Z</dcterms:created>
  <dcterms:modified xsi:type="dcterms:W3CDTF">2010-12-06T12:57:11Z</dcterms:modified>
</cp:coreProperties>
</file>